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33B0-B54A-4F5A-B8A8-4A758C8CBF3C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42029-1ADC-45A9-BB82-4E14B1E8BC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304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833B0-B54A-4F5A-B8A8-4A758C8CBF3C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42029-1ADC-45A9-BB82-4E14B1E8BC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334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481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149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52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709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ru-RU" sz="2200" b="1" smtClean="0"/>
              <a:t>МАТЕРИАЛ И МЕТОДИКА</a:t>
            </a:r>
            <a:endParaRPr lang="ru-RU" sz="2200" b="1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731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613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675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618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526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6062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584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7281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1346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0951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9301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ru-RU" sz="2400" b="1" smtClean="0"/>
              <a:t>ВЫВОДЫ</a:t>
            </a:r>
            <a:endParaRPr lang="ru-RU" sz="2400" b="1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8954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000" b="1" smtClean="0"/>
              <a:t>СПАСИБО ЗА ВНИМАНИЕ</a:t>
            </a:r>
            <a:endParaRPr lang="ru-RU" sz="4000" b="1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71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ru-RU" sz="2200" b="1" smtClean="0"/>
              <a:t>РАЙОН ИССЛЕДОВАНИЯ И МЕТОДИКА</a:t>
            </a:r>
            <a:endParaRPr lang="ru-RU" sz="2200" b="1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858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002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78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265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22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123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2525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Экран (4:3)</PresentationFormat>
  <Paragraphs>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РАЙОН ИССЛЕДОВАНИЯ И МЕТОДИКА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МАТЕРИАЛ И МЕТОДИКА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Золотарев Максим  Петрович</dc:creator>
  <cp:lastModifiedBy>Золотарев Максим  Петрович</cp:lastModifiedBy>
  <cp:revision>1</cp:revision>
  <dcterms:created xsi:type="dcterms:W3CDTF">2014-02-14T09:49:07Z</dcterms:created>
  <dcterms:modified xsi:type="dcterms:W3CDTF">2014-02-14T09:49:07Z</dcterms:modified>
</cp:coreProperties>
</file>