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96E5-52BE-4A22-B96B-3527B45729E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264-CE7C-4B3B-A625-91DA310E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96E5-52BE-4A22-B96B-3527B45729E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C264-CE7C-4B3B-A625-91DA310E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2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08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/>
              <a:t>Вывод</a:t>
            </a:r>
            <a:endParaRPr lang="ru-RU" sz="3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Спасибо за внимание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/>
              <a:t>Сверх задача</a:t>
            </a:r>
            <a:endParaRPr lang="ru-RU" sz="3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6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/>
              <a:t>Таким образом:</a:t>
            </a:r>
            <a:endParaRPr lang="ru-RU" sz="3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87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Сверх 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образом:</vt:lpstr>
      <vt:lpstr>Вывод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 Максим  Петрович</dc:creator>
  <cp:lastModifiedBy>Золотарев Максим  Петрович</cp:lastModifiedBy>
  <cp:revision>1</cp:revision>
  <dcterms:created xsi:type="dcterms:W3CDTF">2014-02-14T09:48:07Z</dcterms:created>
  <dcterms:modified xsi:type="dcterms:W3CDTF">2014-02-14T09:48:07Z</dcterms:modified>
</cp:coreProperties>
</file>