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3435-4E6D-4DD0-B392-9DBE2B28161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495E-F942-42F9-96CA-F91854301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2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B3435-4E6D-4DD0-B392-9DBE2B28161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7495E-F942-42F9-96CA-F91854301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2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Выводы </a:t>
            </a:r>
            <a:endParaRPr lang="ru-RU" sz="32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0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Благодарности</a:t>
            </a:r>
            <a:endParaRPr lang="ru-RU" sz="32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9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9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0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Карабашский медеплавильный завод</a:t>
            </a:r>
            <a:endParaRPr lang="ru-RU" sz="32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4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Градиент КМЗ</a:t>
            </a:r>
            <a:endParaRPr lang="ru-RU" sz="32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5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Среднеуральский медеплавильный завод</a:t>
            </a:r>
            <a:endParaRPr lang="ru-RU" sz="32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Градиент СУМЗ</a:t>
            </a:r>
            <a:endParaRPr lang="ru-RU" sz="3200" b="1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5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6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Карабашский медеплавильный завод</vt:lpstr>
      <vt:lpstr>Градиент КМЗ</vt:lpstr>
      <vt:lpstr>Среднеуральский медеплавильный завод</vt:lpstr>
      <vt:lpstr>Градиент СУМЗ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</vt:lpstr>
      <vt:lpstr>Благодарности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 Максим  Петрович</dc:creator>
  <cp:lastModifiedBy>Золотарев Максим  Петрович</cp:lastModifiedBy>
  <cp:revision>1</cp:revision>
  <dcterms:created xsi:type="dcterms:W3CDTF">2014-02-17T07:19:42Z</dcterms:created>
  <dcterms:modified xsi:type="dcterms:W3CDTF">2014-02-17T07:19:42Z</dcterms:modified>
</cp:coreProperties>
</file>