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E5D8-1728-4C71-902C-0A1BD089F045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29BE-8E81-46CB-B76A-EC01B7A26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9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4E5D8-1728-4C71-902C-0A1BD089F045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29BE-8E81-46CB-B76A-EC01B7A26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40000"/>
              </a:lnSpc>
            </a:pPr>
            <a:r>
              <a:rPr lang="ru-RU" sz="2000" b="1" smtClean="0"/>
              <a:t>СТРУКТУРА НАСЕЛЕНИЯ </a:t>
            </a:r>
            <a:r>
              <a:rPr lang="en-US" sz="2000" b="1" smtClean="0"/>
              <a:t>STAPHYLINIDAE </a:t>
            </a:r>
            <a:r>
              <a:rPr lang="ru-RU" sz="2000" b="1" smtClean="0"/>
              <a:t>(</a:t>
            </a:r>
            <a:r>
              <a:rPr lang="en-US" sz="2000" b="1" smtClean="0"/>
              <a:t>COLEOPTERA</a:t>
            </a:r>
            <a:r>
              <a:rPr lang="ru-RU" sz="2000" b="1" smtClean="0"/>
              <a:t>) В ОКРЕСТНОСТЯХ СРЕДНЕУРАЛЬСКОГО МЕДЕПЛАВИЛЬНОГО ЗАВОДА</a:t>
            </a:r>
            <a:endParaRPr 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776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Карта района исследований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5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 исследования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Объем материала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(</a:t>
            </a:r>
            <a:r>
              <a:rPr lang="ru-RU" sz="3200" b="1" smtClean="0"/>
              <a:t>Ф</a:t>
            </a:r>
            <a:r>
              <a:rPr lang="ru-RU" sz="3200" smtClean="0"/>
              <a:t> – </a:t>
            </a:r>
            <a:r>
              <a:rPr lang="ru-RU" sz="2800" smtClean="0"/>
              <a:t>фоновая</a:t>
            </a:r>
            <a:r>
              <a:rPr lang="ru-RU" sz="3200" smtClean="0"/>
              <a:t>, </a:t>
            </a:r>
            <a:r>
              <a:rPr lang="ru-RU" sz="3200" b="1" smtClean="0"/>
              <a:t>Б</a:t>
            </a:r>
            <a:r>
              <a:rPr lang="ru-RU" sz="3200" smtClean="0"/>
              <a:t> – </a:t>
            </a:r>
            <a:r>
              <a:rPr lang="ru-RU" sz="2800" smtClean="0"/>
              <a:t>буферная</a:t>
            </a:r>
            <a:r>
              <a:rPr lang="ru-RU" sz="3200" smtClean="0"/>
              <a:t>, </a:t>
            </a:r>
            <a:r>
              <a:rPr lang="ru-RU" sz="3200" b="1" smtClean="0"/>
              <a:t>И</a:t>
            </a:r>
            <a:r>
              <a:rPr lang="ru-RU" sz="3200" smtClean="0"/>
              <a:t> – </a:t>
            </a:r>
            <a:r>
              <a:rPr lang="ru-RU" sz="2800" smtClean="0"/>
              <a:t>импактная</a:t>
            </a:r>
            <a:r>
              <a:rPr lang="ru-RU" sz="3200" smtClean="0"/>
              <a:t>)</a:t>
            </a:r>
            <a:endParaRPr lang="ru-RU" sz="32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0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Видовая структура населения стафилинид в зонах загрязнения</a:t>
            </a:r>
            <a:endParaRPr lang="ru-RU" sz="32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4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Наиболее многочисленные виды стафилинид в районе исследования</a:t>
            </a:r>
            <a:endParaRPr lang="ru-RU" sz="32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8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Трофические группы стафилинид</a:t>
            </a:r>
            <a:endParaRPr lang="ru-RU" sz="32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Трофическая структура населения стафилинид в зонах загрязнения </a:t>
            </a:r>
            <a:br>
              <a:rPr lang="ru-RU" sz="3200" b="1" smtClean="0"/>
            </a:br>
            <a:r>
              <a:rPr lang="ru-RU" sz="2400" b="1" smtClean="0"/>
              <a:t>(в подписях данных - доля видов, %)</a:t>
            </a:r>
            <a:endParaRPr lang="ru-RU" sz="24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6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Трофическая структура населения стафилинид в зонах загрязнения </a:t>
            </a:r>
            <a:br>
              <a:rPr lang="ru-RU" sz="3200" b="1" smtClean="0"/>
            </a:br>
            <a:r>
              <a:rPr lang="ru-RU" sz="2400" b="1" smtClean="0"/>
              <a:t>(в подписях данных - доля особей, %)</a:t>
            </a:r>
            <a:endParaRPr lang="ru-RU" sz="24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Биотопические преферендумы стафилинид</a:t>
            </a:r>
            <a:endParaRPr lang="ru-RU" sz="36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Распределение стафилинид по биотопическим преферендумам в зонах токсической нагрузки</a:t>
            </a:r>
            <a:br>
              <a:rPr lang="ru-RU" sz="3200" b="1" smtClean="0"/>
            </a:br>
            <a:r>
              <a:rPr lang="ru-RU" sz="3200" smtClean="0"/>
              <a:t> </a:t>
            </a:r>
            <a:r>
              <a:rPr lang="ru-RU" sz="2400" b="1" smtClean="0"/>
              <a:t>(в подписях данных - доля особей, %)</a:t>
            </a:r>
            <a:endParaRPr lang="ru-RU" sz="24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3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Заключение</a:t>
            </a:r>
            <a:endParaRPr lang="ru-RU" sz="36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0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89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Благодарности</a:t>
            </a:r>
            <a:endParaRPr lang="ru-RU" sz="36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67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581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Содержание подвижных форм тяжелых металлов </a:t>
            </a:r>
            <a:r>
              <a:rPr lang="ru-RU" sz="2800" smtClean="0"/>
              <a:t>(мкг/г)</a:t>
            </a:r>
            <a:r>
              <a:rPr lang="ru-RU" sz="2800" b="1" smtClean="0"/>
              <a:t> и кислотность подстилки в окрестностях СУМЗ </a:t>
            </a:r>
            <a:r>
              <a:rPr lang="ru-RU" sz="2800" smtClean="0"/>
              <a:t>(осиново-березовый лес)</a:t>
            </a:r>
            <a:endParaRPr lang="ru-RU" sz="28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Рабочая гипотеза</a:t>
            </a:r>
            <a:endParaRPr 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Цель исследования:</a:t>
            </a:r>
            <a:endParaRPr 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0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исследования: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Среднеуральский медеплавильный завод, г.Ревда, Свердловской обл.</a:t>
            </a:r>
            <a:endParaRPr lang="ru-RU" sz="28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smtClean="0"/>
              <a:t>Содержание подвижных форм тяжелых металлов </a:t>
            </a:r>
            <a:r>
              <a:rPr lang="ru-RU" sz="2900" smtClean="0"/>
              <a:t>(мкг/г)</a:t>
            </a:r>
            <a:r>
              <a:rPr lang="ru-RU" sz="2900" b="1" smtClean="0"/>
              <a:t> и кислотность подстилки в окрестностях СУМЗа </a:t>
            </a:r>
            <a:r>
              <a:rPr lang="ru-RU" sz="2900" smtClean="0"/>
              <a:t>(елово-пихтовый лес)</a:t>
            </a:r>
            <a:endParaRPr lang="ru-RU" sz="29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5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ru-RU" sz="3200" b="1" smtClean="0"/>
              <a:t>Осиново-березовый лес</a:t>
            </a:r>
            <a:endParaRPr lang="ru-RU" sz="32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7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СТРУКТУРА НАСЕЛЕНИЯ STAPHYLINIDAE (COLEOPTERA) В ОКРЕСТНОСТЯХ СРЕДНЕУРАЛЬСКОГО МЕДЕПЛАВИЛЬНОГО ЗАВОДА</vt:lpstr>
      <vt:lpstr>Презентация PowerPoint</vt:lpstr>
      <vt:lpstr>Рабочая гипотеза</vt:lpstr>
      <vt:lpstr>Цель исследования:</vt:lpstr>
      <vt:lpstr>Задачи исследования:</vt:lpstr>
      <vt:lpstr>Среднеуральский медеплавильный завод, г.Ревда, Свердловской обл.</vt:lpstr>
      <vt:lpstr>Содержание подвижных форм тяжелых металлов (мкг/г) и кислотность подстилки в окрестностях СУМЗа (елово-пихтовый лес)</vt:lpstr>
      <vt:lpstr>Презентация PowerPoint</vt:lpstr>
      <vt:lpstr>Осиново-березовый лес</vt:lpstr>
      <vt:lpstr>Карта района исследований</vt:lpstr>
      <vt:lpstr>Метод исследования</vt:lpstr>
      <vt:lpstr>Объем материала (Ф – фоновая, Б – буферная, И – импактная)</vt:lpstr>
      <vt:lpstr>Видовая структура населения стафилинид в зонах загрязнения</vt:lpstr>
      <vt:lpstr>Наиболее многочисленные виды стафилинид в районе исследования</vt:lpstr>
      <vt:lpstr>Трофические группы стафилинид</vt:lpstr>
      <vt:lpstr>Трофическая структура населения стафилинид в зонах загрязнения  (в подписях данных - доля видов, %)</vt:lpstr>
      <vt:lpstr>Трофическая структура населения стафилинид в зонах загрязнения  (в подписях данных - доля особей, %)</vt:lpstr>
      <vt:lpstr>Биотопические преферендумы стафилинид</vt:lpstr>
      <vt:lpstr>Распределение стафилинид по биотопическим преферендумам в зонах токсической нагрузки  (в подписях данных - доля особей, %)</vt:lpstr>
      <vt:lpstr>Заключение</vt:lpstr>
      <vt:lpstr>Презентация PowerPoint</vt:lpstr>
      <vt:lpstr>Презентация PowerPoint</vt:lpstr>
      <vt:lpstr>Благодарности</vt:lpstr>
      <vt:lpstr>Презентация PowerPoint</vt:lpstr>
      <vt:lpstr>Содержание подвижных форм тяжелых металлов (мкг/г) и кислотность подстилки в окрестностях СУМЗ (осиново-березовый лес)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НАСЕЛЕНИЯ STAPHYLINIDAE (COLEOPTERA) В ОКРЕСТНОСТЯХ СРЕДНЕУРАЛЬСКОГО МЕДЕПЛАВИЛЬНОГО ЗАВОДА</dc:title>
  <dc:creator>Золотарев Максим  Петрович</dc:creator>
  <cp:lastModifiedBy>Золотарев Максим  Петрович</cp:lastModifiedBy>
  <cp:revision>1</cp:revision>
  <dcterms:created xsi:type="dcterms:W3CDTF">2014-02-14T09:41:25Z</dcterms:created>
  <dcterms:modified xsi:type="dcterms:W3CDTF">2014-02-14T09:41:25Z</dcterms:modified>
</cp:coreProperties>
</file>